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7.png" ContentType="image/png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9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E15362F8-51FB-4F41-B03D-D07B88770433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9/17/21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C5F2C58-80BD-4F64-B1D1-CD32D648BF12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AF3BB9E2-06C6-46A5-9003-3FF5610B7B58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9/17/21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522EFE6-5005-407E-B432-FFC0E60C6A18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zxx" sz="4400" spc="-1" strike="noStrike">
                <a:latin typeface="Arial"/>
              </a:rPr>
              <a:t>Click to edit the title text format</a:t>
            </a:r>
            <a:endParaRPr b="0" lang="zxx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3200" spc="-1" strike="noStrike">
                <a:latin typeface="Arial"/>
              </a:rPr>
              <a:t>Click to edit the outline text format</a:t>
            </a:r>
            <a:endParaRPr b="0" lang="zxx" sz="3200" spc="-1" strike="noStrike">
              <a:latin typeface="Arial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800" spc="-1" strike="noStrike">
                <a:latin typeface="Arial"/>
              </a:rPr>
              <a:t>Second Outline Level</a:t>
            </a:r>
            <a:endParaRPr b="0" lang="zxx" sz="2800" spc="-1" strike="noStrike">
              <a:latin typeface="Arial"/>
            </a:endParaRPr>
          </a:p>
          <a:p>
            <a:pPr lvl="2" marL="1296000" indent="-288000">
              <a:spcAft>
                <a:spcPts val="850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xx" sz="2400" spc="-1" strike="noStrike">
                <a:latin typeface="Arial"/>
              </a:rPr>
              <a:t>Third Outline Level</a:t>
            </a:r>
            <a:endParaRPr b="0" lang="zxx" sz="2400" spc="-1" strike="noStrike">
              <a:latin typeface="Arial"/>
            </a:endParaRPr>
          </a:p>
          <a:p>
            <a:pPr lvl="3" marL="1728000" indent="-216000"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000" spc="-1" strike="noStrike">
                <a:latin typeface="Arial"/>
              </a:rPr>
              <a:t>Fourth Outline Level</a:t>
            </a:r>
            <a:endParaRPr b="0" lang="zxx" sz="2000" spc="-1" strike="noStrike">
              <a:latin typeface="Arial"/>
            </a:endParaRPr>
          </a:p>
          <a:p>
            <a:pPr lvl="4" marL="2160000" indent="-216000">
              <a:spcAft>
                <a:spcPts val="283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xx" sz="2000" spc="-1" strike="noStrike">
                <a:latin typeface="Arial"/>
              </a:rPr>
              <a:t>Fifth Outline Level</a:t>
            </a:r>
            <a:endParaRPr b="0" lang="zxx" sz="2000" spc="-1" strike="noStrike">
              <a:latin typeface="Arial"/>
            </a:endParaRPr>
          </a:p>
          <a:p>
            <a:pPr lvl="5" marL="2592000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000" spc="-1" strike="noStrike">
                <a:latin typeface="Arial"/>
              </a:rPr>
              <a:t>Sixth Outline Level</a:t>
            </a:r>
            <a:endParaRPr b="0" lang="zxx" sz="2000" spc="-1" strike="noStrike">
              <a:latin typeface="Arial"/>
            </a:endParaRPr>
          </a:p>
          <a:p>
            <a:pPr lvl="6" marL="3024000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000" spc="-1" strike="noStrike">
                <a:latin typeface="Arial"/>
              </a:rPr>
              <a:t>Seventh Outline Level</a:t>
            </a:r>
            <a:endParaRPr b="0" lang="zxx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2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12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2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12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12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26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5CFEB317-8D08-42F5-9057-4D871C45E743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9/17/21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129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30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7C177196-7BD7-4BC1-8BE2-5C05057D217C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en-US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Relationship Id="rId7" Type="http://schemas.openxmlformats.org/officeDocument/2006/relationships/slideLayout" Target="../slideLayouts/slideLayout3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3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Relationship Id="rId6" Type="http://schemas.openxmlformats.org/officeDocument/2006/relationships/image" Target="../media/image41.png"/><Relationship Id="rId7" Type="http://schemas.openxmlformats.org/officeDocument/2006/relationships/slideLayout" Target="../slideLayouts/slideLayout3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5" Type="http://schemas.openxmlformats.org/officeDocument/2006/relationships/image" Target="../media/image46.png"/><Relationship Id="rId6" Type="http://schemas.openxmlformats.org/officeDocument/2006/relationships/image" Target="../media/image47.png"/><Relationship Id="rId7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Taking inputs from the user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8" name="TextShape 2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Group G(Prajna C, sandhya, pooja kadam)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extShape 1"/>
          <p:cNvSpPr txBox="1"/>
          <p:nvPr/>
        </p:nvSpPr>
        <p:spPr>
          <a:xfrm>
            <a:off x="186480" y="457200"/>
            <a:ext cx="3733200" cy="6099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500" spc="-1" strike="noStrike">
                <a:latin typeface="Calibri"/>
              </a:rPr>
              <a:t>Outputs on console​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Using echo​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Echo "string"​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Ex:echo –e "hello \tbatch 86 \ti \tam \tinux" - 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-e = Use dto detect \ and variable.​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\t- = Used to add tab.​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\n = Used to print output on new slide.​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\v = It gives vertical tab​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\b = It is used to remove spaces.​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Using printf​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Printf "string"​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Ex:Printf "%d \n" 2.55 oxff 0324 3.5​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%d = It is used to print integer value.​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Calibri"/>
              </a:rPr>
              <a:t>%f = it is used to print float value.​</a:t>
            </a:r>
            <a:endParaRPr b="0" lang="en-US" sz="1500" spc="-1" strike="noStrike">
              <a:latin typeface="Arial"/>
            </a:endParaRPr>
          </a:p>
          <a:p>
            <a:endParaRPr b="0" lang="en-US" sz="1500" spc="-1" strike="noStrike">
              <a:latin typeface="Arial"/>
            </a:endParaRPr>
          </a:p>
          <a:p>
            <a:pPr algn="just"/>
            <a:r>
              <a:rPr b="0" lang="en-US" sz="1800" spc="-1" strike="noStrike">
                <a:latin typeface="Arial"/>
              </a:rPr>
              <a:t>​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Picture 8" descr=""/>
          <p:cNvPicPr/>
          <p:nvPr/>
        </p:nvPicPr>
        <p:blipFill>
          <a:blip r:embed="rId2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90" name="Picture 10" descr=""/>
          <p:cNvPicPr/>
          <p:nvPr/>
        </p:nvPicPr>
        <p:blipFill>
          <a:blip r:embed="rId3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191" name="CustomShape 1"/>
          <p:cNvSpPr/>
          <p:nvPr/>
        </p:nvSpPr>
        <p:spPr>
          <a:xfrm>
            <a:off x="860580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92" name="Picture 14" descr=""/>
          <p:cNvPicPr/>
          <p:nvPr/>
        </p:nvPicPr>
        <p:blipFill>
          <a:blip r:embed="rId4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193" name="Picture 16" descr=""/>
          <p:cNvPicPr/>
          <p:nvPr/>
        </p:nvPicPr>
        <p:blipFill>
          <a:blip r:embed="rId5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194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5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4"/>
          <p:cNvSpPr/>
          <p:nvPr/>
        </p:nvSpPr>
        <p:spPr>
          <a:xfrm>
            <a:off x="477000" y="480240"/>
            <a:ext cx="11237760" cy="5897520"/>
          </a:xfrm>
          <a:prstGeom prst="rect">
            <a:avLst/>
          </a:prstGeom>
          <a:noFill/>
          <a:ln w="22320">
            <a:solidFill>
              <a:srgbClr val="fdfe3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7" name="Picture 4" descr=""/>
          <p:cNvPicPr/>
          <p:nvPr/>
        </p:nvPicPr>
        <p:blipFill>
          <a:blip r:embed="rId6"/>
          <a:srcRect l="0" t="0" r="0" b="9181"/>
          <a:stretch/>
        </p:blipFill>
        <p:spPr>
          <a:xfrm>
            <a:off x="643320" y="643320"/>
            <a:ext cx="10904760" cy="5570640"/>
          </a:xfrm>
          <a:prstGeom prst="rect">
            <a:avLst/>
          </a:prstGeom>
          <a:ln>
            <a:noFill/>
          </a:ln>
        </p:spPr>
      </p:pic>
      <p:sp>
        <p:nvSpPr>
          <p:cNvPr id="198" name="CustomShape 5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9" name="CustomShape 6"/>
          <p:cNvSpPr/>
          <p:nvPr/>
        </p:nvSpPr>
        <p:spPr>
          <a:xfrm>
            <a:off x="5523480" y="3660840"/>
            <a:ext cx="4002120" cy="123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2500" spc="-1" strike="noStrike">
                <a:solidFill>
                  <a:srgbClr val="ffffff"/>
                </a:solidFill>
                <a:latin typeface="Calibri"/>
              </a:rPr>
              <a:t>echo "$x"- This command is used to print the value of variable.</a:t>
            </a:r>
            <a:endParaRPr b="0" lang="en-US" sz="2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icture 8" descr=""/>
          <p:cNvPicPr/>
          <p:nvPr/>
        </p:nvPicPr>
        <p:blipFill>
          <a:blip r:embed="rId2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201" name="Picture 10" descr=""/>
          <p:cNvPicPr/>
          <p:nvPr/>
        </p:nvPicPr>
        <p:blipFill>
          <a:blip r:embed="rId3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02" name="CustomShape 1"/>
          <p:cNvSpPr/>
          <p:nvPr/>
        </p:nvSpPr>
        <p:spPr>
          <a:xfrm>
            <a:off x="860580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03" name="Picture 14" descr=""/>
          <p:cNvPicPr/>
          <p:nvPr/>
        </p:nvPicPr>
        <p:blipFill>
          <a:blip r:embed="rId4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204" name="Picture 16" descr=""/>
          <p:cNvPicPr/>
          <p:nvPr/>
        </p:nvPicPr>
        <p:blipFill>
          <a:blip r:embed="rId5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20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06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CustomShape 4"/>
          <p:cNvSpPr/>
          <p:nvPr/>
        </p:nvSpPr>
        <p:spPr>
          <a:xfrm>
            <a:off x="477000" y="480240"/>
            <a:ext cx="11237760" cy="5897520"/>
          </a:xfrm>
          <a:prstGeom prst="rect">
            <a:avLst/>
          </a:prstGeom>
          <a:noFill/>
          <a:ln w="22320">
            <a:solidFill>
              <a:srgbClr val="fcfe3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08" name="Picture 4" descr=""/>
          <p:cNvPicPr/>
          <p:nvPr/>
        </p:nvPicPr>
        <p:blipFill>
          <a:blip r:embed="rId6"/>
          <a:srcRect l="0" t="0" r="0" b="9181"/>
          <a:stretch/>
        </p:blipFill>
        <p:spPr>
          <a:xfrm>
            <a:off x="643320" y="643320"/>
            <a:ext cx="10904760" cy="5570640"/>
          </a:xfrm>
          <a:prstGeom prst="rect">
            <a:avLst/>
          </a:prstGeom>
          <a:ln>
            <a:noFill/>
          </a:ln>
        </p:spPr>
      </p:pic>
      <p:sp>
        <p:nvSpPr>
          <p:cNvPr id="209" name="CustomShape 5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10" name="CustomShape 6"/>
          <p:cNvSpPr/>
          <p:nvPr/>
        </p:nvSpPr>
        <p:spPr>
          <a:xfrm>
            <a:off x="4724280" y="3200400"/>
            <a:ext cx="5399280" cy="1615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2500" spc="-1" strike="noStrike">
                <a:solidFill>
                  <a:srgbClr val="ffffff"/>
                </a:solidFill>
                <a:latin typeface="Calibri"/>
              </a:rPr>
              <a:t>echo –e "hello \bbatch 86 \bi \bam \blinux" - This command is used to remove the space wherever \b is present.</a:t>
            </a:r>
            <a:endParaRPr b="0" lang="en-US" sz="2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Picture 8" descr=""/>
          <p:cNvPicPr/>
          <p:nvPr/>
        </p:nvPicPr>
        <p:blipFill>
          <a:blip r:embed="rId2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212" name="Picture 10" descr=""/>
          <p:cNvPicPr/>
          <p:nvPr/>
        </p:nvPicPr>
        <p:blipFill>
          <a:blip r:embed="rId3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13" name="CustomShape 1"/>
          <p:cNvSpPr/>
          <p:nvPr/>
        </p:nvSpPr>
        <p:spPr>
          <a:xfrm>
            <a:off x="860580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14" name="Picture 14" descr=""/>
          <p:cNvPicPr/>
          <p:nvPr/>
        </p:nvPicPr>
        <p:blipFill>
          <a:blip r:embed="rId4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215" name="Picture 16" descr=""/>
          <p:cNvPicPr/>
          <p:nvPr/>
        </p:nvPicPr>
        <p:blipFill>
          <a:blip r:embed="rId5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216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17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CustomShape 4"/>
          <p:cNvSpPr/>
          <p:nvPr/>
        </p:nvSpPr>
        <p:spPr>
          <a:xfrm>
            <a:off x="477000" y="480240"/>
            <a:ext cx="11237760" cy="5897520"/>
          </a:xfrm>
          <a:prstGeom prst="rect">
            <a:avLst/>
          </a:prstGeom>
          <a:noFill/>
          <a:ln w="22320">
            <a:solidFill>
              <a:srgbClr val="fef73e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19" name="Picture 4" descr=""/>
          <p:cNvPicPr/>
          <p:nvPr/>
        </p:nvPicPr>
        <p:blipFill>
          <a:blip r:embed="rId6"/>
          <a:srcRect l="0" t="0" r="0" b="9181"/>
          <a:stretch/>
        </p:blipFill>
        <p:spPr>
          <a:xfrm>
            <a:off x="643320" y="643320"/>
            <a:ext cx="10904760" cy="5570640"/>
          </a:xfrm>
          <a:prstGeom prst="rect">
            <a:avLst/>
          </a:prstGeom>
          <a:ln>
            <a:noFill/>
          </a:ln>
        </p:spPr>
      </p:pic>
      <p:sp>
        <p:nvSpPr>
          <p:cNvPr id="220" name="CustomShape 5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1" name="CustomShape 6"/>
          <p:cNvSpPr/>
          <p:nvPr/>
        </p:nvSpPr>
        <p:spPr>
          <a:xfrm>
            <a:off x="4724280" y="3200400"/>
            <a:ext cx="4457160" cy="85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2500" spc="-1" strike="noStrike">
                <a:solidFill>
                  <a:srgbClr val="ffffff"/>
                </a:solidFill>
                <a:latin typeface="Calibri"/>
              </a:rPr>
              <a:t>echo "write " - this command is used to print on console.</a:t>
            </a:r>
            <a:endParaRPr b="0" lang="en-US" sz="2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8" descr=""/>
          <p:cNvPicPr/>
          <p:nvPr/>
        </p:nvPicPr>
        <p:blipFill>
          <a:blip r:embed="rId2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223" name="Picture 10" descr=""/>
          <p:cNvPicPr/>
          <p:nvPr/>
        </p:nvPicPr>
        <p:blipFill>
          <a:blip r:embed="rId3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24" name="CustomShape 1"/>
          <p:cNvSpPr/>
          <p:nvPr/>
        </p:nvSpPr>
        <p:spPr>
          <a:xfrm>
            <a:off x="860580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25" name="Picture 14" descr=""/>
          <p:cNvPicPr/>
          <p:nvPr/>
        </p:nvPicPr>
        <p:blipFill>
          <a:blip r:embed="rId4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226" name="Picture 16" descr=""/>
          <p:cNvPicPr/>
          <p:nvPr/>
        </p:nvPicPr>
        <p:blipFill>
          <a:blip r:embed="rId5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227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8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9" name="CustomShape 4"/>
          <p:cNvSpPr/>
          <p:nvPr/>
        </p:nvSpPr>
        <p:spPr>
          <a:xfrm>
            <a:off x="477000" y="480240"/>
            <a:ext cx="11237760" cy="5897520"/>
          </a:xfrm>
          <a:prstGeom prst="rect">
            <a:avLst/>
          </a:prstGeom>
          <a:noFill/>
          <a:ln w="22320">
            <a:solidFill>
              <a:srgbClr val="fdf83a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30" name="Picture 4" descr=""/>
          <p:cNvPicPr/>
          <p:nvPr/>
        </p:nvPicPr>
        <p:blipFill>
          <a:blip r:embed="rId6"/>
          <a:srcRect l="0" t="0" r="0" b="9181"/>
          <a:stretch/>
        </p:blipFill>
        <p:spPr>
          <a:xfrm>
            <a:off x="643320" y="643320"/>
            <a:ext cx="10904760" cy="5570640"/>
          </a:xfrm>
          <a:prstGeom prst="rect">
            <a:avLst/>
          </a:prstGeom>
          <a:ln>
            <a:noFill/>
          </a:ln>
        </p:spPr>
      </p:pic>
      <p:sp>
        <p:nvSpPr>
          <p:cNvPr id="231" name="CustomShape 5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2" name="CustomShape 6"/>
          <p:cNvSpPr/>
          <p:nvPr/>
        </p:nvSpPr>
        <p:spPr>
          <a:xfrm>
            <a:off x="4724280" y="3200400"/>
            <a:ext cx="5177160" cy="1615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2500" spc="-1" strike="noStrike">
                <a:solidFill>
                  <a:srgbClr val="ffffff"/>
                </a:solidFill>
                <a:latin typeface="Calibri"/>
              </a:rPr>
              <a:t>echo –e "hello \vbatch 86 \vi \vam \vlinux" - This will give a vertical tab wherever \v is present.</a:t>
            </a:r>
            <a:endParaRPr b="0" lang="en-US" sz="2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Picture 9" descr=""/>
          <p:cNvPicPr/>
          <p:nvPr/>
        </p:nvPicPr>
        <p:blipFill>
          <a:blip r:embed="rId2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234" name="Picture 11" descr=""/>
          <p:cNvPicPr/>
          <p:nvPr/>
        </p:nvPicPr>
        <p:blipFill>
          <a:blip r:embed="rId3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35" name="CustomShape 1"/>
          <p:cNvSpPr/>
          <p:nvPr/>
        </p:nvSpPr>
        <p:spPr>
          <a:xfrm>
            <a:off x="860580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36" name="Picture 15" descr=""/>
          <p:cNvPicPr/>
          <p:nvPr/>
        </p:nvPicPr>
        <p:blipFill>
          <a:blip r:embed="rId4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237" name="Picture 17" descr=""/>
          <p:cNvPicPr/>
          <p:nvPr/>
        </p:nvPicPr>
        <p:blipFill>
          <a:blip r:embed="rId5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238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9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0" name="CustomShape 4"/>
          <p:cNvSpPr/>
          <p:nvPr/>
        </p:nvSpPr>
        <p:spPr>
          <a:xfrm>
            <a:off x="477000" y="480240"/>
            <a:ext cx="11237760" cy="5897520"/>
          </a:xfrm>
          <a:prstGeom prst="rect">
            <a:avLst/>
          </a:prstGeom>
          <a:noFill/>
          <a:ln w="22320">
            <a:solidFill>
              <a:srgbClr val="f6f83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41" name="Picture 5" descr=""/>
          <p:cNvPicPr/>
          <p:nvPr/>
        </p:nvPicPr>
        <p:blipFill>
          <a:blip r:embed="rId6"/>
          <a:srcRect l="0" t="0" r="0" b="9181"/>
          <a:stretch/>
        </p:blipFill>
        <p:spPr>
          <a:xfrm>
            <a:off x="643320" y="643320"/>
            <a:ext cx="10904760" cy="5570640"/>
          </a:xfrm>
          <a:prstGeom prst="rect">
            <a:avLst/>
          </a:prstGeom>
          <a:ln>
            <a:noFill/>
          </a:ln>
        </p:spPr>
      </p:pic>
      <p:sp>
        <p:nvSpPr>
          <p:cNvPr id="242" name="CustomShape 5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43" name="CustomShape 6"/>
          <p:cNvSpPr/>
          <p:nvPr/>
        </p:nvSpPr>
        <p:spPr>
          <a:xfrm>
            <a:off x="4724280" y="3200400"/>
            <a:ext cx="5653080" cy="192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2500" spc="-1" strike="noStrike">
                <a:solidFill>
                  <a:srgbClr val="ffffff"/>
                </a:solidFill>
                <a:latin typeface="Calibri"/>
              </a:rPr>
              <a:t>echo –e "hello \nbatch 86 \ni \nam \nlinux" - This command is used to print output on new line wherever \n is present.</a:t>
            </a:r>
            <a:endParaRPr b="0" lang="en-US" sz="2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Picture 8" descr=""/>
          <p:cNvPicPr/>
          <p:nvPr/>
        </p:nvPicPr>
        <p:blipFill>
          <a:blip r:embed="rId2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245" name="Picture 10" descr=""/>
          <p:cNvPicPr/>
          <p:nvPr/>
        </p:nvPicPr>
        <p:blipFill>
          <a:blip r:embed="rId3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46" name="CustomShape 1"/>
          <p:cNvSpPr/>
          <p:nvPr/>
        </p:nvSpPr>
        <p:spPr>
          <a:xfrm>
            <a:off x="860580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47" name="Picture 14" descr=""/>
          <p:cNvPicPr/>
          <p:nvPr/>
        </p:nvPicPr>
        <p:blipFill>
          <a:blip r:embed="rId4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248" name="Picture 16" descr=""/>
          <p:cNvPicPr/>
          <p:nvPr/>
        </p:nvPicPr>
        <p:blipFill>
          <a:blip r:embed="rId5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249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50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rgbClr val="3e53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51" name="Picture 4" descr=""/>
          <p:cNvPicPr/>
          <p:nvPr/>
        </p:nvPicPr>
        <p:blipFill>
          <a:blip r:embed="rId6"/>
          <a:srcRect l="0" t="0" r="0" b="9181"/>
          <a:stretch/>
        </p:blipFill>
        <p:spPr>
          <a:xfrm>
            <a:off x="707040" y="654120"/>
            <a:ext cx="10904760" cy="5570640"/>
          </a:xfrm>
          <a:prstGeom prst="rect">
            <a:avLst/>
          </a:prstGeom>
          <a:ln>
            <a:noFill/>
          </a:ln>
        </p:spPr>
      </p:pic>
      <p:sp>
        <p:nvSpPr>
          <p:cNvPr id="252" name="CustomShape 4"/>
          <p:cNvSpPr/>
          <p:nvPr/>
        </p:nvSpPr>
        <p:spPr>
          <a:xfrm>
            <a:off x="477000" y="480240"/>
            <a:ext cx="11237760" cy="5897520"/>
          </a:xfrm>
          <a:prstGeom prst="rect">
            <a:avLst/>
          </a:prstGeom>
          <a:noFill/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CustomShape 5"/>
          <p:cNvSpPr/>
          <p:nvPr/>
        </p:nvSpPr>
        <p:spPr>
          <a:xfrm>
            <a:off x="4724280" y="3200400"/>
            <a:ext cx="5536800" cy="1615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2500" spc="-1" strike="noStrike">
                <a:solidFill>
                  <a:srgbClr val="ffffff"/>
                </a:solidFill>
                <a:latin typeface="Calibri"/>
              </a:rPr>
              <a:t>echo –e "hello \tbatch 86 \ti \tam \tinux" - This command is used to give tab wherever \t is present.</a:t>
            </a:r>
            <a:endParaRPr b="0" lang="en-US" sz="2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Command we use is </a:t>
            </a: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read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000000"/>
                </a:solidFill>
                <a:latin typeface="Calibri"/>
              </a:rPr>
              <a:t>Syntax : read &lt;input variable&gt;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Ex program: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read input1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echo "$input1"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 </a:t>
            </a: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read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with </a:t>
            </a: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-p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000000"/>
                </a:solidFill>
                <a:latin typeface="Calibri"/>
              </a:rPr>
              <a:t>Syntax : read –p PROMPT &lt;input variable&gt;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Ex program: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read –p "Lets take an input" input1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echo "$input1"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 </a:t>
            </a: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read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with </a:t>
            </a: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-sp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4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000000"/>
                </a:solidFill>
                <a:latin typeface="Calibri"/>
              </a:rPr>
              <a:t>Syntax : read –sp PROMPT &lt;input variable&gt;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Ex program: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read –sp "Lets take an input secretly" input1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echo "$input1"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 </a:t>
            </a: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read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with </a:t>
            </a: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-a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6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000000"/>
                </a:solidFill>
                <a:latin typeface="Calibri"/>
              </a:rPr>
              <a:t>Syntax : read -a &lt;array_name&gt;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Ex program: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read –a "Lets take input as an array" input1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for var in $input1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do 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     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Echo "$var"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done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2829960" y="326520"/>
            <a:ext cx="725832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3600" spc="-1" strike="noStrike">
                <a:latin typeface="Arial"/>
              </a:rPr>
              <a:t>Printing the output on the file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78" name="" descr=""/>
          <p:cNvPicPr/>
          <p:nvPr/>
        </p:nvPicPr>
        <p:blipFill>
          <a:blip r:embed="rId1"/>
          <a:stretch/>
        </p:blipFill>
        <p:spPr>
          <a:xfrm>
            <a:off x="238320" y="2004840"/>
            <a:ext cx="11835360" cy="2920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" descr=""/>
          <p:cNvPicPr/>
          <p:nvPr/>
        </p:nvPicPr>
        <p:blipFill>
          <a:blip r:embed="rId1"/>
          <a:stretch/>
        </p:blipFill>
        <p:spPr>
          <a:xfrm>
            <a:off x="1306080" y="1632600"/>
            <a:ext cx="6749280" cy="4015800"/>
          </a:xfrm>
          <a:prstGeom prst="rect">
            <a:avLst/>
          </a:prstGeom>
          <a:ln>
            <a:noFill/>
          </a:ln>
        </p:spPr>
      </p:pic>
      <p:sp>
        <p:nvSpPr>
          <p:cNvPr id="180" name="TextShape 1"/>
          <p:cNvSpPr txBox="1"/>
          <p:nvPr/>
        </p:nvSpPr>
        <p:spPr>
          <a:xfrm>
            <a:off x="2829960" y="433080"/>
            <a:ext cx="513468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3600" spc="-1" strike="noStrike">
                <a:latin typeface="Arial"/>
              </a:rPr>
              <a:t>Output of Samp1.sh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" descr=""/>
          <p:cNvPicPr/>
          <p:nvPr/>
        </p:nvPicPr>
        <p:blipFill>
          <a:blip r:embed="rId1"/>
          <a:stretch/>
        </p:blipFill>
        <p:spPr>
          <a:xfrm>
            <a:off x="394920" y="2151000"/>
            <a:ext cx="5483520" cy="2747520"/>
          </a:xfrm>
          <a:prstGeom prst="rect">
            <a:avLst/>
          </a:prstGeom>
          <a:ln>
            <a:noFill/>
          </a:ln>
        </p:spPr>
      </p:pic>
      <p:pic>
        <p:nvPicPr>
          <p:cNvPr id="182" name="" descr=""/>
          <p:cNvPicPr/>
          <p:nvPr/>
        </p:nvPicPr>
        <p:blipFill>
          <a:blip r:embed="rId2"/>
          <a:stretch/>
        </p:blipFill>
        <p:spPr>
          <a:xfrm>
            <a:off x="6131880" y="2295000"/>
            <a:ext cx="5406840" cy="2113560"/>
          </a:xfrm>
          <a:prstGeom prst="rect">
            <a:avLst/>
          </a:prstGeom>
          <a:ln>
            <a:noFill/>
          </a:ln>
        </p:spPr>
      </p:pic>
      <p:sp>
        <p:nvSpPr>
          <p:cNvPr id="183" name="TextShape 1"/>
          <p:cNvSpPr txBox="1"/>
          <p:nvPr/>
        </p:nvSpPr>
        <p:spPr>
          <a:xfrm>
            <a:off x="716040" y="1143000"/>
            <a:ext cx="2430720" cy="54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3200" spc="-1" strike="noStrike">
                <a:latin typeface="Arial"/>
              </a:rPr>
              <a:t>Samp2.sh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84" name="TextShape 2"/>
          <p:cNvSpPr txBox="1"/>
          <p:nvPr/>
        </p:nvSpPr>
        <p:spPr>
          <a:xfrm>
            <a:off x="6659280" y="1143000"/>
            <a:ext cx="2049120" cy="54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3200" spc="-1" strike="noStrike">
                <a:latin typeface="Arial"/>
              </a:rPr>
              <a:t>new1.txt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" descr=""/>
          <p:cNvPicPr/>
          <p:nvPr/>
        </p:nvPicPr>
        <p:blipFill>
          <a:blip r:embed="rId1"/>
          <a:stretch/>
        </p:blipFill>
        <p:spPr>
          <a:xfrm>
            <a:off x="6480360" y="2523240"/>
            <a:ext cx="5493960" cy="1885320"/>
          </a:xfrm>
          <a:prstGeom prst="rect">
            <a:avLst/>
          </a:prstGeom>
          <a:ln>
            <a:noFill/>
          </a:ln>
        </p:spPr>
      </p:pic>
      <p:pic>
        <p:nvPicPr>
          <p:cNvPr id="186" name="" descr=""/>
          <p:cNvPicPr/>
          <p:nvPr/>
        </p:nvPicPr>
        <p:blipFill>
          <a:blip r:embed="rId2"/>
          <a:stretch/>
        </p:blipFill>
        <p:spPr>
          <a:xfrm>
            <a:off x="266760" y="2775600"/>
            <a:ext cx="5829120" cy="653040"/>
          </a:xfrm>
          <a:prstGeom prst="rect">
            <a:avLst/>
          </a:prstGeom>
          <a:ln>
            <a:noFill/>
          </a:ln>
        </p:spPr>
      </p:pic>
      <p:sp>
        <p:nvSpPr>
          <p:cNvPr id="187" name="TextShape 1"/>
          <p:cNvSpPr txBox="1"/>
          <p:nvPr/>
        </p:nvSpPr>
        <p:spPr>
          <a:xfrm>
            <a:off x="7619760" y="1469520"/>
            <a:ext cx="2049120" cy="54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3200" spc="-1" strike="noStrike">
                <a:latin typeface="Arial"/>
              </a:rPr>
              <a:t>new2.txt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Application>LibreOffice/6.1.4.2$Windows_X86_64 LibreOffice_project/9d0f32d1f0b509096fd65e0d4bec26ddd1938fd3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2021-09-17T09:16:07Z</dcterms:created>
  <dc:creator/>
  <dc:description/>
  <dc:language>en-US</dc:language>
  <cp:lastModifiedBy/>
  <dcterms:modified xsi:type="dcterms:W3CDTF">2021-09-17T16:51:30Z</dcterms:modified>
  <cp:revision>67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